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sldIdLst>
    <p:sldId id="1031" r:id="rId5"/>
    <p:sldId id="1110" r:id="rId6"/>
    <p:sldId id="1113" r:id="rId7"/>
    <p:sldId id="1114" r:id="rId8"/>
  </p:sldIdLst>
  <p:sldSz cx="17181513" cy="9702800"/>
  <p:notesSz cx="7010400" cy="9296400"/>
  <p:defaultTextStyle>
    <a:defPPr>
      <a:defRPr lang="es-CO"/>
    </a:defPPr>
    <a:lvl1pPr marL="0" algn="l" defTabSz="1535972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1pPr>
    <a:lvl2pPr marL="767987" algn="l" defTabSz="1535972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2pPr>
    <a:lvl3pPr marL="1535972" algn="l" defTabSz="1535972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3pPr>
    <a:lvl4pPr marL="2303959" algn="l" defTabSz="1535972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4pPr>
    <a:lvl5pPr marL="3071946" algn="l" defTabSz="1535972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5pPr>
    <a:lvl6pPr marL="3839932" algn="l" defTabSz="1535972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6pPr>
    <a:lvl7pPr marL="4607919" algn="l" defTabSz="1535972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7pPr>
    <a:lvl8pPr marL="5375906" algn="l" defTabSz="1535972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8pPr>
    <a:lvl9pPr marL="6143891" algn="l" defTabSz="1535972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3060" userDrawn="1">
          <p15:clr>
            <a:srgbClr val="A4A3A4"/>
          </p15:clr>
        </p15:guide>
        <p15:guide id="4" pos="541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audia Janeth Mercado Velandia" initials="CJMV" lastIdx="8" clrIdx="0">
    <p:extLst/>
  </p:cmAuthor>
  <p:cmAuthor id="2" name="Valentina Acuña" initials="VA" lastIdx="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1F497D"/>
    <a:srgbClr val="50BBDC"/>
    <a:srgbClr val="73C8E3"/>
    <a:srgbClr val="8CD2E8"/>
    <a:srgbClr val="9ED9EC"/>
    <a:srgbClr val="34B1D8"/>
    <a:srgbClr val="E6E6E6"/>
    <a:srgbClr val="558ED5"/>
    <a:srgbClr val="C247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B12E0B3-53F0-45E2-8C6B-2448DC1BA466}" v="962" dt="2018-10-04T11:53:20.744"/>
    <p1510:client id="{4DA949AD-E77F-4FD5-96E3-003DDD9A235E}" v="53" dt="2018-10-04T11:59:50.23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Estilo medio 3 - Énfasis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Estilo medio 3 - 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083E6E3-FA7D-4D7B-A595-EF9225AFEA82}" styleName="Estilo claro 1 - Acento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93D81CF-94F2-401A-BA57-92F5A7B2D0C5}" styleName="Estilo me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E171933-4619-4E11-9A3F-F7608DF75F80}" styleName="Estilo medio 1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46" autoAdjust="0"/>
    <p:restoredTop sz="96817" autoAdjust="0"/>
  </p:normalViewPr>
  <p:slideViewPr>
    <p:cSldViewPr>
      <p:cViewPr varScale="1">
        <p:scale>
          <a:sx n="49" d="100"/>
          <a:sy n="49" d="100"/>
        </p:scale>
        <p:origin x="696" y="42"/>
      </p:cViewPr>
      <p:guideLst>
        <p:guide orient="horz" pos="3060"/>
        <p:guide pos="54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0" d="100"/>
        <a:sy n="7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>
      <p:cViewPr varScale="1">
        <p:scale>
          <a:sx n="106" d="100"/>
          <a:sy n="106" d="100"/>
        </p:scale>
        <p:origin x="3608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nna Castillo" userId="be190608-5c0b-4a2f-b042-bf4fc0acb212" providerId="ADAL" clId="{DB12E0B3-53F0-45E2-8C6B-2448DC1BA466}"/>
    <pc:docChg chg="undo custSel addSld delSld modSld">
      <pc:chgData name="Ginna Castillo" userId="be190608-5c0b-4a2f-b042-bf4fc0acb212" providerId="ADAL" clId="{DB12E0B3-53F0-45E2-8C6B-2448DC1BA466}" dt="2018-10-04T11:53:20.744" v="961" actId="20577"/>
      <pc:docMkLst>
        <pc:docMk/>
      </pc:docMkLst>
      <pc:sldChg chg="modSp">
        <pc:chgData name="Ginna Castillo" userId="be190608-5c0b-4a2f-b042-bf4fc0acb212" providerId="ADAL" clId="{DB12E0B3-53F0-45E2-8C6B-2448DC1BA466}" dt="2018-10-04T11:52:32.054" v="899" actId="20577"/>
        <pc:sldMkLst>
          <pc:docMk/>
          <pc:sldMk cId="609784565" sldId="1031"/>
        </pc:sldMkLst>
        <pc:spChg chg="mod">
          <ac:chgData name="Ginna Castillo" userId="be190608-5c0b-4a2f-b042-bf4fc0acb212" providerId="ADAL" clId="{DB12E0B3-53F0-45E2-8C6B-2448DC1BA466}" dt="2018-10-04T11:52:32.054" v="899" actId="20577"/>
          <ac:spMkLst>
            <pc:docMk/>
            <pc:sldMk cId="609784565" sldId="1031"/>
            <ac:spMk id="4" creationId="{00000000-0000-0000-0000-000000000000}"/>
          </ac:spMkLst>
        </pc:spChg>
      </pc:sldChg>
      <pc:sldChg chg="del">
        <pc:chgData name="Ginna Castillo" userId="be190608-5c0b-4a2f-b042-bf4fc0acb212" providerId="ADAL" clId="{DB12E0B3-53F0-45E2-8C6B-2448DC1BA466}" dt="2018-10-04T11:25:55.738" v="496" actId="2696"/>
        <pc:sldMkLst>
          <pc:docMk/>
          <pc:sldMk cId="3968593991" sldId="1108"/>
        </pc:sldMkLst>
      </pc:sldChg>
      <pc:sldChg chg="del">
        <pc:chgData name="Ginna Castillo" userId="be190608-5c0b-4a2f-b042-bf4fc0acb212" providerId="ADAL" clId="{DB12E0B3-53F0-45E2-8C6B-2448DC1BA466}" dt="2018-10-04T11:25:55.763" v="497" actId="2696"/>
        <pc:sldMkLst>
          <pc:docMk/>
          <pc:sldMk cId="1964260230" sldId="1109"/>
        </pc:sldMkLst>
      </pc:sldChg>
      <pc:sldChg chg="del">
        <pc:chgData name="Ginna Castillo" userId="be190608-5c0b-4a2f-b042-bf4fc0acb212" providerId="ADAL" clId="{DB12E0B3-53F0-45E2-8C6B-2448DC1BA466}" dt="2018-10-04T11:25:55.790" v="498" actId="2696"/>
        <pc:sldMkLst>
          <pc:docMk/>
          <pc:sldMk cId="185655549" sldId="1111"/>
        </pc:sldMkLst>
      </pc:sldChg>
      <pc:sldChg chg="del">
        <pc:chgData name="Ginna Castillo" userId="be190608-5c0b-4a2f-b042-bf4fc0acb212" providerId="ADAL" clId="{DB12E0B3-53F0-45E2-8C6B-2448DC1BA466}" dt="2018-10-04T11:25:55.556" v="495" actId="2696"/>
        <pc:sldMkLst>
          <pc:docMk/>
          <pc:sldMk cId="2749550964" sldId="1112"/>
        </pc:sldMkLst>
      </pc:sldChg>
      <pc:sldChg chg="addSp delSp modSp add">
        <pc:chgData name="Ginna Castillo" userId="be190608-5c0b-4a2f-b042-bf4fc0acb212" providerId="ADAL" clId="{DB12E0B3-53F0-45E2-8C6B-2448DC1BA466}" dt="2018-10-04T11:51:25.231" v="881" actId="20577"/>
        <pc:sldMkLst>
          <pc:docMk/>
          <pc:sldMk cId="202917615" sldId="1113"/>
        </pc:sldMkLst>
        <pc:spChg chg="del">
          <ac:chgData name="Ginna Castillo" userId="be190608-5c0b-4a2f-b042-bf4fc0acb212" providerId="ADAL" clId="{DB12E0B3-53F0-45E2-8C6B-2448DC1BA466}" dt="2018-10-04T10:53:36.750" v="1" actId="478"/>
          <ac:spMkLst>
            <pc:docMk/>
            <pc:sldMk cId="202917615" sldId="1113"/>
            <ac:spMk id="2" creationId="{84E94A5F-17F3-4F27-A707-A84289760D08}"/>
          </ac:spMkLst>
        </pc:spChg>
        <pc:spChg chg="del">
          <ac:chgData name="Ginna Castillo" userId="be190608-5c0b-4a2f-b042-bf4fc0acb212" providerId="ADAL" clId="{DB12E0B3-53F0-45E2-8C6B-2448DC1BA466}" dt="2018-10-04T10:53:36.750" v="1" actId="478"/>
          <ac:spMkLst>
            <pc:docMk/>
            <pc:sldMk cId="202917615" sldId="1113"/>
            <ac:spMk id="3" creationId="{4EFE0B12-6F06-4786-85E1-EE060684A0F5}"/>
          </ac:spMkLst>
        </pc:spChg>
        <pc:spChg chg="add del mod">
          <ac:chgData name="Ginna Castillo" userId="be190608-5c0b-4a2f-b042-bf4fc0acb212" providerId="ADAL" clId="{DB12E0B3-53F0-45E2-8C6B-2448DC1BA466}" dt="2018-10-04T10:54:22.700" v="29" actId="478"/>
          <ac:spMkLst>
            <pc:docMk/>
            <pc:sldMk cId="202917615" sldId="1113"/>
            <ac:spMk id="4" creationId="{D5E1E04D-270D-46BE-983D-2F71517036E9}"/>
          </ac:spMkLst>
        </pc:spChg>
        <pc:spChg chg="add mod">
          <ac:chgData name="Ginna Castillo" userId="be190608-5c0b-4a2f-b042-bf4fc0acb212" providerId="ADAL" clId="{DB12E0B3-53F0-45E2-8C6B-2448DC1BA466}" dt="2018-10-04T11:27:13.224" v="547" actId="20577"/>
          <ac:spMkLst>
            <pc:docMk/>
            <pc:sldMk cId="202917615" sldId="1113"/>
            <ac:spMk id="5" creationId="{0945A579-AEF2-4E3E-8566-23D6E97B464C}"/>
          </ac:spMkLst>
        </pc:spChg>
        <pc:spChg chg="add mod">
          <ac:chgData name="Ginna Castillo" userId="be190608-5c0b-4a2f-b042-bf4fc0acb212" providerId="ADAL" clId="{DB12E0B3-53F0-45E2-8C6B-2448DC1BA466}" dt="2018-10-04T11:51:25.231" v="881" actId="20577"/>
          <ac:spMkLst>
            <pc:docMk/>
            <pc:sldMk cId="202917615" sldId="1113"/>
            <ac:spMk id="6" creationId="{BBC6E949-BFAB-48EC-9B40-8889679D6424}"/>
          </ac:spMkLst>
        </pc:spChg>
        <pc:spChg chg="add del">
          <ac:chgData name="Ginna Castillo" userId="be190608-5c0b-4a2f-b042-bf4fc0acb212" providerId="ADAL" clId="{DB12E0B3-53F0-45E2-8C6B-2448DC1BA466}" dt="2018-10-04T11:08:45.200" v="90"/>
          <ac:spMkLst>
            <pc:docMk/>
            <pc:sldMk cId="202917615" sldId="1113"/>
            <ac:spMk id="7" creationId="{B7387059-AFAC-450C-B133-C7484E7F52FD}"/>
          </ac:spMkLst>
        </pc:spChg>
        <pc:spChg chg="add del mod">
          <ac:chgData name="Ginna Castillo" userId="be190608-5c0b-4a2f-b042-bf4fc0acb212" providerId="ADAL" clId="{DB12E0B3-53F0-45E2-8C6B-2448DC1BA466}" dt="2018-10-04T11:23:50.797" v="472" actId="478"/>
          <ac:spMkLst>
            <pc:docMk/>
            <pc:sldMk cId="202917615" sldId="1113"/>
            <ac:spMk id="8" creationId="{7962973E-B8DD-4AF9-93AA-DDE8DE98AF55}"/>
          </ac:spMkLst>
        </pc:spChg>
        <pc:spChg chg="add del mod">
          <ac:chgData name="Ginna Castillo" userId="be190608-5c0b-4a2f-b042-bf4fc0acb212" providerId="ADAL" clId="{DB12E0B3-53F0-45E2-8C6B-2448DC1BA466}" dt="2018-10-04T11:23:46.679" v="470"/>
          <ac:spMkLst>
            <pc:docMk/>
            <pc:sldMk cId="202917615" sldId="1113"/>
            <ac:spMk id="12" creationId="{960C24A3-9440-45FE-ABB8-42BB23C71E48}"/>
          </ac:spMkLst>
        </pc:spChg>
        <pc:spChg chg="add">
          <ac:chgData name="Ginna Castillo" userId="be190608-5c0b-4a2f-b042-bf4fc0acb212" providerId="ADAL" clId="{DB12E0B3-53F0-45E2-8C6B-2448DC1BA466}" dt="2018-10-04T11:12:43.874" v="208"/>
          <ac:spMkLst>
            <pc:docMk/>
            <pc:sldMk cId="202917615" sldId="1113"/>
            <ac:spMk id="13" creationId="{D1EEF915-DD13-4EF9-9E8F-28D63E4BA573}"/>
          </ac:spMkLst>
        </pc:spChg>
        <pc:spChg chg="add mod">
          <ac:chgData name="Ginna Castillo" userId="be190608-5c0b-4a2f-b042-bf4fc0acb212" providerId="ADAL" clId="{DB12E0B3-53F0-45E2-8C6B-2448DC1BA466}" dt="2018-10-04T11:25:33.393" v="493" actId="1035"/>
          <ac:spMkLst>
            <pc:docMk/>
            <pc:sldMk cId="202917615" sldId="1113"/>
            <ac:spMk id="14" creationId="{26A624CD-65ED-4347-9F3F-D400100DCD98}"/>
          </ac:spMkLst>
        </pc:spChg>
        <pc:spChg chg="add mod">
          <ac:chgData name="Ginna Castillo" userId="be190608-5c0b-4a2f-b042-bf4fc0acb212" providerId="ADAL" clId="{DB12E0B3-53F0-45E2-8C6B-2448DC1BA466}" dt="2018-10-04T11:25:33.393" v="493" actId="1035"/>
          <ac:spMkLst>
            <pc:docMk/>
            <pc:sldMk cId="202917615" sldId="1113"/>
            <ac:spMk id="15" creationId="{532DD6E4-F7D0-4394-A287-E7663E63A1B2}"/>
          </ac:spMkLst>
        </pc:spChg>
        <pc:spChg chg="add mod">
          <ac:chgData name="Ginna Castillo" userId="be190608-5c0b-4a2f-b042-bf4fc0acb212" providerId="ADAL" clId="{DB12E0B3-53F0-45E2-8C6B-2448DC1BA466}" dt="2018-10-04T11:25:33.393" v="493" actId="1035"/>
          <ac:spMkLst>
            <pc:docMk/>
            <pc:sldMk cId="202917615" sldId="1113"/>
            <ac:spMk id="16" creationId="{EA88D599-19EF-4F5B-9809-DDABA9E6D481}"/>
          </ac:spMkLst>
        </pc:spChg>
        <pc:spChg chg="add mod">
          <ac:chgData name="Ginna Castillo" userId="be190608-5c0b-4a2f-b042-bf4fc0acb212" providerId="ADAL" clId="{DB12E0B3-53F0-45E2-8C6B-2448DC1BA466}" dt="2018-10-04T11:25:33.393" v="493" actId="1035"/>
          <ac:spMkLst>
            <pc:docMk/>
            <pc:sldMk cId="202917615" sldId="1113"/>
            <ac:spMk id="17" creationId="{90D31FAF-91E6-4483-810D-AAA0448C1FAC}"/>
          </ac:spMkLst>
        </pc:spChg>
        <pc:spChg chg="add mod">
          <ac:chgData name="Ginna Castillo" userId="be190608-5c0b-4a2f-b042-bf4fc0acb212" providerId="ADAL" clId="{DB12E0B3-53F0-45E2-8C6B-2448DC1BA466}" dt="2018-10-04T11:25:33.393" v="493" actId="1035"/>
          <ac:spMkLst>
            <pc:docMk/>
            <pc:sldMk cId="202917615" sldId="1113"/>
            <ac:spMk id="18" creationId="{850FFF13-7FF9-4004-A313-FE6277102FCE}"/>
          </ac:spMkLst>
        </pc:spChg>
        <pc:cxnChg chg="add del mod">
          <ac:chgData name="Ginna Castillo" userId="be190608-5c0b-4a2f-b042-bf4fc0acb212" providerId="ADAL" clId="{DB12E0B3-53F0-45E2-8C6B-2448DC1BA466}" dt="2018-10-04T11:23:49.389" v="471" actId="478"/>
          <ac:cxnSpMkLst>
            <pc:docMk/>
            <pc:sldMk cId="202917615" sldId="1113"/>
            <ac:cxnSpMk id="10" creationId="{583383FC-10E3-4B7F-9BC5-B1019E2F5C35}"/>
          </ac:cxnSpMkLst>
        </pc:cxnChg>
      </pc:sldChg>
      <pc:sldChg chg="addSp delSp modSp add">
        <pc:chgData name="Ginna Castillo" userId="be190608-5c0b-4a2f-b042-bf4fc0acb212" providerId="ADAL" clId="{DB12E0B3-53F0-45E2-8C6B-2448DC1BA466}" dt="2018-10-04T11:53:20.744" v="961" actId="20577"/>
        <pc:sldMkLst>
          <pc:docMk/>
          <pc:sldMk cId="850849838" sldId="1114"/>
        </pc:sldMkLst>
        <pc:spChg chg="del">
          <ac:chgData name="Ginna Castillo" userId="be190608-5c0b-4a2f-b042-bf4fc0acb212" providerId="ADAL" clId="{DB12E0B3-53F0-45E2-8C6B-2448DC1BA466}" dt="2018-10-04T11:26:02.266" v="500" actId="478"/>
          <ac:spMkLst>
            <pc:docMk/>
            <pc:sldMk cId="850849838" sldId="1114"/>
            <ac:spMk id="2" creationId="{D4816A78-4674-4C5D-AFE1-6C4252A20F4C}"/>
          </ac:spMkLst>
        </pc:spChg>
        <pc:spChg chg="del">
          <ac:chgData name="Ginna Castillo" userId="be190608-5c0b-4a2f-b042-bf4fc0acb212" providerId="ADAL" clId="{DB12E0B3-53F0-45E2-8C6B-2448DC1BA466}" dt="2018-10-04T11:26:02.266" v="500" actId="478"/>
          <ac:spMkLst>
            <pc:docMk/>
            <pc:sldMk cId="850849838" sldId="1114"/>
            <ac:spMk id="3" creationId="{D9919F55-44BD-4468-ADDD-6CE55B8777DC}"/>
          </ac:spMkLst>
        </pc:spChg>
        <pc:spChg chg="add mod">
          <ac:chgData name="Ginna Castillo" userId="be190608-5c0b-4a2f-b042-bf4fc0acb212" providerId="ADAL" clId="{DB12E0B3-53F0-45E2-8C6B-2448DC1BA466}" dt="2018-10-04T11:51:42.668" v="886" actId="20577"/>
          <ac:spMkLst>
            <pc:docMk/>
            <pc:sldMk cId="850849838" sldId="1114"/>
            <ac:spMk id="4" creationId="{3EB9410D-C934-47F5-B84E-C31A3155DAEC}"/>
          </ac:spMkLst>
        </pc:spChg>
        <pc:spChg chg="add mod">
          <ac:chgData name="Ginna Castillo" userId="be190608-5c0b-4a2f-b042-bf4fc0acb212" providerId="ADAL" clId="{DB12E0B3-53F0-45E2-8C6B-2448DC1BA466}" dt="2018-10-04T11:53:20.744" v="961" actId="20577"/>
          <ac:spMkLst>
            <pc:docMk/>
            <pc:sldMk cId="850849838" sldId="1114"/>
            <ac:spMk id="5" creationId="{2B1A5667-565E-446A-991B-E4E715F70226}"/>
          </ac:spMkLst>
        </pc:spChg>
      </pc:sldChg>
    </pc:docChg>
  </pc:docChgLst>
  <pc:docChgLst>
    <pc:chgData name="Ginna Castillo" userId="be190608-5c0b-4a2f-b042-bf4fc0acb212" providerId="ADAL" clId="{4DA949AD-E77F-4FD5-96E3-003DDD9A235E}"/>
    <pc:docChg chg="custSel modSld">
      <pc:chgData name="Ginna Castillo" userId="be190608-5c0b-4a2f-b042-bf4fc0acb212" providerId="ADAL" clId="{4DA949AD-E77F-4FD5-96E3-003DDD9A235E}" dt="2018-10-04T11:59:50.236" v="52" actId="6549"/>
      <pc:docMkLst>
        <pc:docMk/>
      </pc:docMkLst>
      <pc:sldChg chg="modSp">
        <pc:chgData name="Ginna Castillo" userId="be190608-5c0b-4a2f-b042-bf4fc0acb212" providerId="ADAL" clId="{4DA949AD-E77F-4FD5-96E3-003DDD9A235E}" dt="2018-10-04T11:59:15.831" v="21" actId="20577"/>
        <pc:sldMkLst>
          <pc:docMk/>
          <pc:sldMk cId="202917615" sldId="1113"/>
        </pc:sldMkLst>
        <pc:spChg chg="mod">
          <ac:chgData name="Ginna Castillo" userId="be190608-5c0b-4a2f-b042-bf4fc0acb212" providerId="ADAL" clId="{4DA949AD-E77F-4FD5-96E3-003DDD9A235E}" dt="2018-10-04T11:59:15.831" v="21" actId="20577"/>
          <ac:spMkLst>
            <pc:docMk/>
            <pc:sldMk cId="202917615" sldId="1113"/>
            <ac:spMk id="6" creationId="{BBC6E949-BFAB-48EC-9B40-8889679D6424}"/>
          </ac:spMkLst>
        </pc:spChg>
      </pc:sldChg>
      <pc:sldChg chg="modSp">
        <pc:chgData name="Ginna Castillo" userId="be190608-5c0b-4a2f-b042-bf4fc0acb212" providerId="ADAL" clId="{4DA949AD-E77F-4FD5-96E3-003DDD9A235E}" dt="2018-10-04T11:59:50.236" v="52" actId="6549"/>
        <pc:sldMkLst>
          <pc:docMk/>
          <pc:sldMk cId="850849838" sldId="1114"/>
        </pc:sldMkLst>
        <pc:spChg chg="mod">
          <ac:chgData name="Ginna Castillo" userId="be190608-5c0b-4a2f-b042-bf4fc0acb212" providerId="ADAL" clId="{4DA949AD-E77F-4FD5-96E3-003DDD9A235E}" dt="2018-10-04T11:59:50.236" v="52" actId="6549"/>
          <ac:spMkLst>
            <pc:docMk/>
            <pc:sldMk cId="850849838" sldId="1114"/>
            <ac:spMk id="5" creationId="{2B1A5667-565E-446A-991B-E4E715F70226}"/>
          </ac:spMkLst>
        </pc:spChg>
      </pc:sldChg>
    </pc:docChg>
  </pc:docChgLst>
  <pc:docChgLst>
    <pc:chgData name="Ginna Castillo" userId="be190608-5c0b-4a2f-b042-bf4fc0acb212" providerId="ADAL" clId="{E5CA71E6-1C93-468E-BB00-89CC86EC707D}"/>
    <pc:docChg chg="undo custSel addSld modSld sldOrd">
      <pc:chgData name="Ginna Castillo" userId="be190608-5c0b-4a2f-b042-bf4fc0acb212" providerId="ADAL" clId="{E5CA71E6-1C93-468E-BB00-89CC86EC707D}" dt="2018-10-03T21:40:46.934" v="565" actId="478"/>
      <pc:docMkLst>
        <pc:docMk/>
      </pc:docMkLst>
      <pc:sldChg chg="ord modAnim">
        <pc:chgData name="Ginna Castillo" userId="be190608-5c0b-4a2f-b042-bf4fc0acb212" providerId="ADAL" clId="{E5CA71E6-1C93-468E-BB00-89CC86EC707D}" dt="2018-10-03T21:39:28.149" v="534"/>
        <pc:sldMkLst>
          <pc:docMk/>
          <pc:sldMk cId="3968593991" sldId="1108"/>
        </pc:sldMkLst>
      </pc:sldChg>
      <pc:sldChg chg="ord">
        <pc:chgData name="Ginna Castillo" userId="be190608-5c0b-4a2f-b042-bf4fc0acb212" providerId="ADAL" clId="{E5CA71E6-1C93-468E-BB00-89CC86EC707D}" dt="2018-10-03T19:35:42.251" v="124"/>
        <pc:sldMkLst>
          <pc:docMk/>
          <pc:sldMk cId="1964260230" sldId="1109"/>
        </pc:sldMkLst>
      </pc:sldChg>
      <pc:sldChg chg="addSp delSp modSp add modAnim">
        <pc:chgData name="Ginna Castillo" userId="be190608-5c0b-4a2f-b042-bf4fc0acb212" providerId="ADAL" clId="{E5CA71E6-1C93-468E-BB00-89CC86EC707D}" dt="2018-10-03T21:39:04.573" v="533" actId="20577"/>
        <pc:sldMkLst>
          <pc:docMk/>
          <pc:sldMk cId="599173524" sldId="1110"/>
        </pc:sldMkLst>
        <pc:spChg chg="del">
          <ac:chgData name="Ginna Castillo" userId="be190608-5c0b-4a2f-b042-bf4fc0acb212" providerId="ADAL" clId="{E5CA71E6-1C93-468E-BB00-89CC86EC707D}" dt="2018-10-03T18:22:40.158" v="44" actId="478"/>
          <ac:spMkLst>
            <pc:docMk/>
            <pc:sldMk cId="599173524" sldId="1110"/>
            <ac:spMk id="2" creationId="{BDBF0C15-8A61-4B4B-97D6-EC8139E2E318}"/>
          </ac:spMkLst>
        </pc:spChg>
        <pc:spChg chg="del">
          <ac:chgData name="Ginna Castillo" userId="be190608-5c0b-4a2f-b042-bf4fc0acb212" providerId="ADAL" clId="{E5CA71E6-1C93-468E-BB00-89CC86EC707D}" dt="2018-10-03T18:22:40.158" v="44" actId="478"/>
          <ac:spMkLst>
            <pc:docMk/>
            <pc:sldMk cId="599173524" sldId="1110"/>
            <ac:spMk id="3" creationId="{AB87D310-EC1C-4F9B-B84E-D7E80CDF60FD}"/>
          </ac:spMkLst>
        </pc:spChg>
        <pc:spChg chg="add mod">
          <ac:chgData name="Ginna Castillo" userId="be190608-5c0b-4a2f-b042-bf4fc0acb212" providerId="ADAL" clId="{E5CA71E6-1C93-468E-BB00-89CC86EC707D}" dt="2018-10-03T21:33:57.149" v="428" actId="20577"/>
          <ac:spMkLst>
            <pc:docMk/>
            <pc:sldMk cId="599173524" sldId="1110"/>
            <ac:spMk id="4" creationId="{CD3379C1-7C8D-4891-9155-14D9096CAFED}"/>
          </ac:spMkLst>
        </pc:spChg>
        <pc:spChg chg="add mod">
          <ac:chgData name="Ginna Castillo" userId="be190608-5c0b-4a2f-b042-bf4fc0acb212" providerId="ADAL" clId="{E5CA71E6-1C93-468E-BB00-89CC86EC707D}" dt="2018-10-03T21:35:37.203" v="475" actId="1035"/>
          <ac:spMkLst>
            <pc:docMk/>
            <pc:sldMk cId="599173524" sldId="1110"/>
            <ac:spMk id="5" creationId="{38D8D95F-360D-4E74-A266-D263FB19E6D3}"/>
          </ac:spMkLst>
        </pc:spChg>
        <pc:spChg chg="add del mod">
          <ac:chgData name="Ginna Castillo" userId="be190608-5c0b-4a2f-b042-bf4fc0acb212" providerId="ADAL" clId="{E5CA71E6-1C93-468E-BB00-89CC86EC707D}" dt="2018-10-03T21:09:42.231" v="133" actId="478"/>
          <ac:spMkLst>
            <pc:docMk/>
            <pc:sldMk cId="599173524" sldId="1110"/>
            <ac:spMk id="6" creationId="{FA723769-4305-4F6C-96A9-C24A5E95D171}"/>
          </ac:spMkLst>
        </pc:spChg>
        <pc:spChg chg="add del mod">
          <ac:chgData name="Ginna Castillo" userId="be190608-5c0b-4a2f-b042-bf4fc0acb212" providerId="ADAL" clId="{E5CA71E6-1C93-468E-BB00-89CC86EC707D}" dt="2018-10-03T21:31:28.301" v="305" actId="478"/>
          <ac:spMkLst>
            <pc:docMk/>
            <pc:sldMk cId="599173524" sldId="1110"/>
            <ac:spMk id="7" creationId="{EFFBDC14-8DC2-4553-9A2A-60B6F7A3868F}"/>
          </ac:spMkLst>
        </pc:spChg>
        <pc:spChg chg="add mod">
          <ac:chgData name="Ginna Castillo" userId="be190608-5c0b-4a2f-b042-bf4fc0acb212" providerId="ADAL" clId="{E5CA71E6-1C93-468E-BB00-89CC86EC707D}" dt="2018-10-03T21:35:37.203" v="475" actId="1035"/>
          <ac:spMkLst>
            <pc:docMk/>
            <pc:sldMk cId="599173524" sldId="1110"/>
            <ac:spMk id="12" creationId="{FEAB29AE-F9C6-40F1-9F19-E81E5E39DEE1}"/>
          </ac:spMkLst>
        </pc:spChg>
        <pc:spChg chg="add mod">
          <ac:chgData name="Ginna Castillo" userId="be190608-5c0b-4a2f-b042-bf4fc0acb212" providerId="ADAL" clId="{E5CA71E6-1C93-468E-BB00-89CC86EC707D}" dt="2018-10-03T21:35:37.203" v="475" actId="1035"/>
          <ac:spMkLst>
            <pc:docMk/>
            <pc:sldMk cId="599173524" sldId="1110"/>
            <ac:spMk id="13" creationId="{91ED9282-23F9-441D-8BF8-8A51A4D6ECCC}"/>
          </ac:spMkLst>
        </pc:spChg>
        <pc:spChg chg="add del mod">
          <ac:chgData name="Ginna Castillo" userId="be190608-5c0b-4a2f-b042-bf4fc0acb212" providerId="ADAL" clId="{E5CA71E6-1C93-468E-BB00-89CC86EC707D}" dt="2018-10-03T21:39:04.573" v="533" actId="20577"/>
          <ac:spMkLst>
            <pc:docMk/>
            <pc:sldMk cId="599173524" sldId="1110"/>
            <ac:spMk id="14" creationId="{AE1510B5-ED73-4C19-A3A1-9A3AE8D0FBD3}"/>
          </ac:spMkLst>
        </pc:spChg>
        <pc:spChg chg="add mod">
          <ac:chgData name="Ginna Castillo" userId="be190608-5c0b-4a2f-b042-bf4fc0acb212" providerId="ADAL" clId="{E5CA71E6-1C93-468E-BB00-89CC86EC707D}" dt="2018-10-03T21:36:00.608" v="497" actId="1035"/>
          <ac:spMkLst>
            <pc:docMk/>
            <pc:sldMk cId="599173524" sldId="1110"/>
            <ac:spMk id="15" creationId="{D27C1510-90F7-403E-852A-E02ECAD62B33}"/>
          </ac:spMkLst>
        </pc:spChg>
        <pc:picChg chg="add mod">
          <ac:chgData name="Ginna Castillo" userId="be190608-5c0b-4a2f-b042-bf4fc0acb212" providerId="ADAL" clId="{E5CA71E6-1C93-468E-BB00-89CC86EC707D}" dt="2018-10-03T21:35:37.203" v="475" actId="1035"/>
          <ac:picMkLst>
            <pc:docMk/>
            <pc:sldMk cId="599173524" sldId="1110"/>
            <ac:picMk id="8" creationId="{E37A6B63-D65C-40B0-A213-20A06FD75E35}"/>
          </ac:picMkLst>
        </pc:picChg>
        <pc:picChg chg="add del">
          <ac:chgData name="Ginna Castillo" userId="be190608-5c0b-4a2f-b042-bf4fc0acb212" providerId="ADAL" clId="{E5CA71E6-1C93-468E-BB00-89CC86EC707D}" dt="2018-10-03T21:09:30.669" v="131" actId="478"/>
          <ac:picMkLst>
            <pc:docMk/>
            <pc:sldMk cId="599173524" sldId="1110"/>
            <ac:picMk id="9" creationId="{16663E01-EBBB-4703-9E84-D37068D58C53}"/>
          </ac:picMkLst>
        </pc:picChg>
        <pc:picChg chg="add mod">
          <ac:chgData name="Ginna Castillo" userId="be190608-5c0b-4a2f-b042-bf4fc0acb212" providerId="ADAL" clId="{E5CA71E6-1C93-468E-BB00-89CC86EC707D}" dt="2018-10-03T21:35:37.203" v="475" actId="1035"/>
          <ac:picMkLst>
            <pc:docMk/>
            <pc:sldMk cId="599173524" sldId="1110"/>
            <ac:picMk id="10" creationId="{00C85556-DD60-4280-AF5E-55D0B9B7F90E}"/>
          </ac:picMkLst>
        </pc:picChg>
        <pc:picChg chg="add mod">
          <ac:chgData name="Ginna Castillo" userId="be190608-5c0b-4a2f-b042-bf4fc0acb212" providerId="ADAL" clId="{E5CA71E6-1C93-468E-BB00-89CC86EC707D}" dt="2018-10-03T21:35:37.203" v="475" actId="1035"/>
          <ac:picMkLst>
            <pc:docMk/>
            <pc:sldMk cId="599173524" sldId="1110"/>
            <ac:picMk id="11" creationId="{B5F398F2-C8AD-482D-857B-FB95462A11EA}"/>
          </ac:picMkLst>
        </pc:picChg>
        <pc:picChg chg="add mod">
          <ac:chgData name="Ginna Castillo" userId="be190608-5c0b-4a2f-b042-bf4fc0acb212" providerId="ADAL" clId="{E5CA71E6-1C93-468E-BB00-89CC86EC707D}" dt="2018-10-03T21:37:33.674" v="506" actId="14100"/>
          <ac:picMkLst>
            <pc:docMk/>
            <pc:sldMk cId="599173524" sldId="1110"/>
            <ac:picMk id="17" creationId="{9104995B-BF04-4543-B04F-717A83618D3F}"/>
          </ac:picMkLst>
        </pc:picChg>
        <pc:picChg chg="add mod">
          <ac:chgData name="Ginna Castillo" userId="be190608-5c0b-4a2f-b042-bf4fc0acb212" providerId="ADAL" clId="{E5CA71E6-1C93-468E-BB00-89CC86EC707D}" dt="2018-10-03T21:38:06.453" v="512" actId="14100"/>
          <ac:picMkLst>
            <pc:docMk/>
            <pc:sldMk cId="599173524" sldId="1110"/>
            <ac:picMk id="19" creationId="{EC27A264-E6BE-4E25-A8F8-0502C32BFC0C}"/>
          </ac:picMkLst>
        </pc:picChg>
        <pc:picChg chg="add mod">
          <ac:chgData name="Ginna Castillo" userId="be190608-5c0b-4a2f-b042-bf4fc0acb212" providerId="ADAL" clId="{E5CA71E6-1C93-468E-BB00-89CC86EC707D}" dt="2018-10-03T21:37:53.532" v="508" actId="1038"/>
          <ac:picMkLst>
            <pc:docMk/>
            <pc:sldMk cId="599173524" sldId="1110"/>
            <ac:picMk id="20" creationId="{C58FBC38-4A85-4DE7-9AD7-9919F6457FAD}"/>
          </ac:picMkLst>
        </pc:picChg>
      </pc:sldChg>
      <pc:sldChg chg="delSp add">
        <pc:chgData name="Ginna Castillo" userId="be190608-5c0b-4a2f-b042-bf4fc0acb212" providerId="ADAL" clId="{E5CA71E6-1C93-468E-BB00-89CC86EC707D}" dt="2018-10-03T18:22:03.755" v="2" actId="478"/>
        <pc:sldMkLst>
          <pc:docMk/>
          <pc:sldMk cId="185655549" sldId="1111"/>
        </pc:sldMkLst>
        <pc:spChg chg="del">
          <ac:chgData name="Ginna Castillo" userId="be190608-5c0b-4a2f-b042-bf4fc0acb212" providerId="ADAL" clId="{E5CA71E6-1C93-468E-BB00-89CC86EC707D}" dt="2018-10-03T18:22:03.755" v="2" actId="478"/>
          <ac:spMkLst>
            <pc:docMk/>
            <pc:sldMk cId="185655549" sldId="1111"/>
            <ac:spMk id="2" creationId="{29DFB91C-A2B5-46B5-ABF5-BE40B2DB1CE8}"/>
          </ac:spMkLst>
        </pc:spChg>
        <pc:spChg chg="del">
          <ac:chgData name="Ginna Castillo" userId="be190608-5c0b-4a2f-b042-bf4fc0acb212" providerId="ADAL" clId="{E5CA71E6-1C93-468E-BB00-89CC86EC707D}" dt="2018-10-03T18:22:03.755" v="2" actId="478"/>
          <ac:spMkLst>
            <pc:docMk/>
            <pc:sldMk cId="185655549" sldId="1111"/>
            <ac:spMk id="3" creationId="{6A01132E-B9F6-446B-AA33-047335D86481}"/>
          </ac:spMkLst>
        </pc:spChg>
      </pc:sldChg>
      <pc:sldChg chg="addSp delSp modSp add">
        <pc:chgData name="Ginna Castillo" userId="be190608-5c0b-4a2f-b042-bf4fc0acb212" providerId="ADAL" clId="{E5CA71E6-1C93-468E-BB00-89CC86EC707D}" dt="2018-10-03T21:40:46.934" v="565" actId="478"/>
        <pc:sldMkLst>
          <pc:docMk/>
          <pc:sldMk cId="2749550964" sldId="1112"/>
        </pc:sldMkLst>
        <pc:spChg chg="del">
          <ac:chgData name="Ginna Castillo" userId="be190608-5c0b-4a2f-b042-bf4fc0acb212" providerId="ADAL" clId="{E5CA71E6-1C93-468E-BB00-89CC86EC707D}" dt="2018-10-03T21:38:32.919" v="515" actId="478"/>
          <ac:spMkLst>
            <pc:docMk/>
            <pc:sldMk cId="2749550964" sldId="1112"/>
            <ac:spMk id="2" creationId="{FD632CFC-146C-4B71-9C35-5C51687943A2}"/>
          </ac:spMkLst>
        </pc:spChg>
        <pc:spChg chg="del">
          <ac:chgData name="Ginna Castillo" userId="be190608-5c0b-4a2f-b042-bf4fc0acb212" providerId="ADAL" clId="{E5CA71E6-1C93-468E-BB00-89CC86EC707D}" dt="2018-10-03T21:38:32.919" v="515" actId="478"/>
          <ac:spMkLst>
            <pc:docMk/>
            <pc:sldMk cId="2749550964" sldId="1112"/>
            <ac:spMk id="3" creationId="{674FA00C-3087-4F19-ADB2-99D160314C8C}"/>
          </ac:spMkLst>
        </pc:spChg>
        <pc:spChg chg="add">
          <ac:chgData name="Ginna Castillo" userId="be190608-5c0b-4a2f-b042-bf4fc0acb212" providerId="ADAL" clId="{E5CA71E6-1C93-468E-BB00-89CC86EC707D}" dt="2018-10-03T21:38:33.279" v="516"/>
          <ac:spMkLst>
            <pc:docMk/>
            <pc:sldMk cId="2749550964" sldId="1112"/>
            <ac:spMk id="4" creationId="{5C8646EB-8A1B-4C2A-84E1-743DE3338D0B}"/>
          </ac:spMkLst>
        </pc:spChg>
        <pc:spChg chg="add del mod">
          <ac:chgData name="Ginna Castillo" userId="be190608-5c0b-4a2f-b042-bf4fc0acb212" providerId="ADAL" clId="{E5CA71E6-1C93-468E-BB00-89CC86EC707D}" dt="2018-10-03T21:40:46.934" v="565" actId="478"/>
          <ac:spMkLst>
            <pc:docMk/>
            <pc:sldMk cId="2749550964" sldId="1112"/>
            <ac:spMk id="5" creationId="{8BE40727-47C8-448B-801C-7EF8CD4F511B}"/>
          </ac:spMkLst>
        </pc:spChg>
        <pc:spChg chg="add">
          <ac:chgData name="Ginna Castillo" userId="be190608-5c0b-4a2f-b042-bf4fc0acb212" providerId="ADAL" clId="{E5CA71E6-1C93-468E-BB00-89CC86EC707D}" dt="2018-10-03T21:39:57.788" v="539"/>
          <ac:spMkLst>
            <pc:docMk/>
            <pc:sldMk cId="2749550964" sldId="1112"/>
            <ac:spMk id="6" creationId="{12491494-F335-45C7-A6E5-0D72DDC6617D}"/>
          </ac:spMkLst>
        </pc:spChg>
        <pc:spChg chg="add mod">
          <ac:chgData name="Ginna Castillo" userId="be190608-5c0b-4a2f-b042-bf4fc0acb212" providerId="ADAL" clId="{E5CA71E6-1C93-468E-BB00-89CC86EC707D}" dt="2018-10-03T21:40:12.974" v="559" actId="1036"/>
          <ac:spMkLst>
            <pc:docMk/>
            <pc:sldMk cId="2749550964" sldId="1112"/>
            <ac:spMk id="7" creationId="{15D21535-8114-4B40-9438-97134A2F9F29}"/>
          </ac:spMkLst>
        </pc:spChg>
        <pc:spChg chg="add mod">
          <ac:chgData name="Ginna Castillo" userId="be190608-5c0b-4a2f-b042-bf4fc0acb212" providerId="ADAL" clId="{E5CA71E6-1C93-468E-BB00-89CC86EC707D}" dt="2018-10-03T21:40:12.974" v="559" actId="1036"/>
          <ac:spMkLst>
            <pc:docMk/>
            <pc:sldMk cId="2749550964" sldId="1112"/>
            <ac:spMk id="8" creationId="{41087BE5-0F05-4005-BEC4-01C5B3CFC902}"/>
          </ac:spMkLst>
        </pc:spChg>
        <pc:spChg chg="add mod">
          <ac:chgData name="Ginna Castillo" userId="be190608-5c0b-4a2f-b042-bf4fc0acb212" providerId="ADAL" clId="{E5CA71E6-1C93-468E-BB00-89CC86EC707D}" dt="2018-10-03T21:40:12.974" v="559" actId="1036"/>
          <ac:spMkLst>
            <pc:docMk/>
            <pc:sldMk cId="2749550964" sldId="1112"/>
            <ac:spMk id="9" creationId="{3687053D-B622-455E-9BE5-72832116727B}"/>
          </ac:spMkLst>
        </pc:spChg>
        <pc:spChg chg="add mod">
          <ac:chgData name="Ginna Castillo" userId="be190608-5c0b-4a2f-b042-bf4fc0acb212" providerId="ADAL" clId="{E5CA71E6-1C93-468E-BB00-89CC86EC707D}" dt="2018-10-03T21:40:12.974" v="559" actId="1036"/>
          <ac:spMkLst>
            <pc:docMk/>
            <pc:sldMk cId="2749550964" sldId="1112"/>
            <ac:spMk id="10" creationId="{6CDE6758-3B98-4BD6-B31E-4F5A19ECF613}"/>
          </ac:spMkLst>
        </pc:spChg>
        <pc:spChg chg="add">
          <ac:chgData name="Ginna Castillo" userId="be190608-5c0b-4a2f-b042-bf4fc0acb212" providerId="ADAL" clId="{E5CA71E6-1C93-468E-BB00-89CC86EC707D}" dt="2018-10-03T21:39:57.788" v="539"/>
          <ac:spMkLst>
            <pc:docMk/>
            <pc:sldMk cId="2749550964" sldId="1112"/>
            <ac:spMk id="11" creationId="{DD7CDC6D-1A98-4C48-80BE-180DFE98DBF3}"/>
          </ac:spMkLst>
        </pc:spChg>
        <pc:spChg chg="add">
          <ac:chgData name="Ginna Castillo" userId="be190608-5c0b-4a2f-b042-bf4fc0acb212" providerId="ADAL" clId="{E5CA71E6-1C93-468E-BB00-89CC86EC707D}" dt="2018-10-03T21:39:57.788" v="539"/>
          <ac:spMkLst>
            <pc:docMk/>
            <pc:sldMk cId="2749550964" sldId="1112"/>
            <ac:spMk id="12" creationId="{25260C07-5AFA-4067-8866-15FF3DE17F88}"/>
          </ac:spMkLst>
        </pc:spChg>
        <pc:spChg chg="add">
          <ac:chgData name="Ginna Castillo" userId="be190608-5c0b-4a2f-b042-bf4fc0acb212" providerId="ADAL" clId="{E5CA71E6-1C93-468E-BB00-89CC86EC707D}" dt="2018-10-03T21:39:57.788" v="539"/>
          <ac:spMkLst>
            <pc:docMk/>
            <pc:sldMk cId="2749550964" sldId="1112"/>
            <ac:spMk id="13" creationId="{D6A11FD5-A7BF-49CE-A722-27CB2EAB0C7A}"/>
          </ac:spMkLst>
        </pc:spChg>
        <pc:spChg chg="add">
          <ac:chgData name="Ginna Castillo" userId="be190608-5c0b-4a2f-b042-bf4fc0acb212" providerId="ADAL" clId="{E5CA71E6-1C93-468E-BB00-89CC86EC707D}" dt="2018-10-03T21:39:57.788" v="539"/>
          <ac:spMkLst>
            <pc:docMk/>
            <pc:sldMk cId="2749550964" sldId="1112"/>
            <ac:spMk id="14" creationId="{53557E28-7DDF-4E9B-B743-4E1179F4E4FA}"/>
          </ac:spMkLst>
        </pc:spChg>
        <pc:spChg chg="add">
          <ac:chgData name="Ginna Castillo" userId="be190608-5c0b-4a2f-b042-bf4fc0acb212" providerId="ADAL" clId="{E5CA71E6-1C93-468E-BB00-89CC86EC707D}" dt="2018-10-03T21:39:57.788" v="539"/>
          <ac:spMkLst>
            <pc:docMk/>
            <pc:sldMk cId="2749550964" sldId="1112"/>
            <ac:spMk id="15" creationId="{A83A825F-4870-41BD-B5B8-ABBCF7494EF4}"/>
          </ac:spMkLst>
        </pc:spChg>
        <pc:spChg chg="add">
          <ac:chgData name="Ginna Castillo" userId="be190608-5c0b-4a2f-b042-bf4fc0acb212" providerId="ADAL" clId="{E5CA71E6-1C93-468E-BB00-89CC86EC707D}" dt="2018-10-03T21:39:57.788" v="539"/>
          <ac:spMkLst>
            <pc:docMk/>
            <pc:sldMk cId="2749550964" sldId="1112"/>
            <ac:spMk id="16" creationId="{42B4B062-743A-425F-B3B5-26AE677A048A}"/>
          </ac:spMkLst>
        </pc:spChg>
        <pc:spChg chg="add">
          <ac:chgData name="Ginna Castillo" userId="be190608-5c0b-4a2f-b042-bf4fc0acb212" providerId="ADAL" clId="{E5CA71E6-1C93-468E-BB00-89CC86EC707D}" dt="2018-10-03T21:39:57.788" v="539"/>
          <ac:spMkLst>
            <pc:docMk/>
            <pc:sldMk cId="2749550964" sldId="1112"/>
            <ac:spMk id="17" creationId="{F0101CB2-1941-41BA-A70F-D5CC2BBD1F50}"/>
          </ac:spMkLst>
        </pc:spChg>
        <pc:spChg chg="add">
          <ac:chgData name="Ginna Castillo" userId="be190608-5c0b-4a2f-b042-bf4fc0acb212" providerId="ADAL" clId="{E5CA71E6-1C93-468E-BB00-89CC86EC707D}" dt="2018-10-03T21:39:57.788" v="539"/>
          <ac:spMkLst>
            <pc:docMk/>
            <pc:sldMk cId="2749550964" sldId="1112"/>
            <ac:spMk id="18" creationId="{5BC61ACB-B9CF-44D4-A1B4-C7C3A59C286D}"/>
          </ac:spMkLst>
        </pc:spChg>
        <pc:spChg chg="add">
          <ac:chgData name="Ginna Castillo" userId="be190608-5c0b-4a2f-b042-bf4fc0acb212" providerId="ADAL" clId="{E5CA71E6-1C93-468E-BB00-89CC86EC707D}" dt="2018-10-03T21:39:57.788" v="539"/>
          <ac:spMkLst>
            <pc:docMk/>
            <pc:sldMk cId="2749550964" sldId="1112"/>
            <ac:spMk id="19" creationId="{1319AB2F-4836-4C89-B7F4-E267B3C4CC1D}"/>
          </ac:spMkLst>
        </pc:spChg>
        <pc:spChg chg="add">
          <ac:chgData name="Ginna Castillo" userId="be190608-5c0b-4a2f-b042-bf4fc0acb212" providerId="ADAL" clId="{E5CA71E6-1C93-468E-BB00-89CC86EC707D}" dt="2018-10-03T21:39:57.788" v="539"/>
          <ac:spMkLst>
            <pc:docMk/>
            <pc:sldMk cId="2749550964" sldId="1112"/>
            <ac:spMk id="20" creationId="{CF6D2704-627B-48FA-ADBA-C8630817A35D}"/>
          </ac:spMkLst>
        </pc:spChg>
        <pc:spChg chg="add del mod">
          <ac:chgData name="Ginna Castillo" userId="be190608-5c0b-4a2f-b042-bf4fc0acb212" providerId="ADAL" clId="{E5CA71E6-1C93-468E-BB00-89CC86EC707D}" dt="2018-10-03T21:40:28.801" v="564" actId="478"/>
          <ac:spMkLst>
            <pc:docMk/>
            <pc:sldMk cId="2749550964" sldId="1112"/>
            <ac:spMk id="21" creationId="{6410129B-EE7F-4B01-983A-78ADA8E499C2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650B1C17-2BF6-425D-8E92-BFE42E71C80D}" type="datetimeFigureOut">
              <a:rPr lang="es-CO" smtClean="0"/>
              <a:pPr/>
              <a:t>4/10/2018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696913"/>
            <a:ext cx="6170612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32A509F4-037A-41D7-8F2C-CCCE893D3C24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08469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53619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768096" algn="l" defTabSz="153619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536192" algn="l" defTabSz="153619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2304288" algn="l" defTabSz="153619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3072384" algn="l" defTabSz="153619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3840480" algn="l" defTabSz="153619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4608576" algn="l" defTabSz="153619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5376672" algn="l" defTabSz="153619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6144768" algn="l" defTabSz="153619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509F4-037A-41D7-8F2C-CCCE893D3C24}" type="slidenum">
              <a:rPr lang="es-CO" smtClean="0"/>
              <a:pPr/>
              <a:t>1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7342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1390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147689" y="1587936"/>
            <a:ext cx="12886135" cy="3378012"/>
          </a:xfrm>
          <a:prstGeom prst="rect">
            <a:avLst/>
          </a:prstGeom>
        </p:spPr>
        <p:txBody>
          <a:bodyPr anchor="b"/>
          <a:lstStyle>
            <a:lvl1pPr algn="ctr">
              <a:defRPr sz="8455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147689" y="5096217"/>
            <a:ext cx="12886135" cy="234259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382"/>
            </a:lvl1pPr>
            <a:lvl2pPr marL="644286" indent="0" algn="ctr">
              <a:buNone/>
              <a:defRPr sz="2818"/>
            </a:lvl2pPr>
            <a:lvl3pPr marL="1288572" indent="0" algn="ctr">
              <a:buNone/>
              <a:defRPr sz="2537"/>
            </a:lvl3pPr>
            <a:lvl4pPr marL="1932859" indent="0" algn="ctr">
              <a:buNone/>
              <a:defRPr sz="2255"/>
            </a:lvl4pPr>
            <a:lvl5pPr marL="2577145" indent="0" algn="ctr">
              <a:buNone/>
              <a:defRPr sz="2255"/>
            </a:lvl5pPr>
            <a:lvl6pPr marL="3221431" indent="0" algn="ctr">
              <a:buNone/>
              <a:defRPr sz="2255"/>
            </a:lvl6pPr>
            <a:lvl7pPr marL="3865717" indent="0" algn="ctr">
              <a:buNone/>
              <a:defRPr sz="2255"/>
            </a:lvl7pPr>
            <a:lvl8pPr marL="4510004" indent="0" algn="ctr">
              <a:buNone/>
              <a:defRPr sz="2255"/>
            </a:lvl8pPr>
            <a:lvl9pPr marL="5154290" indent="0" algn="ctr">
              <a:buNone/>
              <a:defRPr sz="2255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1181229" y="8993059"/>
            <a:ext cx="3865840" cy="516584"/>
          </a:xfrm>
          <a:prstGeom prst="rect">
            <a:avLst/>
          </a:prstGeom>
        </p:spPr>
        <p:txBody>
          <a:bodyPr/>
          <a:lstStyle/>
          <a:p>
            <a:fld id="{D572F8E6-010D-4102-8ECE-279EC540374D}" type="datetimeFigureOut">
              <a:rPr lang="es-CO" smtClean="0"/>
              <a:t>4/10/2018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5691376" y="8993059"/>
            <a:ext cx="5798761" cy="516584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12134444" y="8993059"/>
            <a:ext cx="3865840" cy="516584"/>
          </a:xfrm>
          <a:prstGeom prst="rect">
            <a:avLst/>
          </a:prstGeom>
        </p:spPr>
        <p:txBody>
          <a:bodyPr/>
          <a:lstStyle/>
          <a:p>
            <a:fld id="{304841FA-02D4-4C44-952A-DBA00199A04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97469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0"/>
            <a:ext cx="17181513" cy="9702800"/>
          </a:xfrm>
          <a:prstGeom prst="rect">
            <a:avLst/>
          </a:prstGeom>
          <a:gradFill flip="none" rotWithShape="1">
            <a:gsLst>
              <a:gs pos="100000">
                <a:schemeClr val="bg1">
                  <a:shade val="67500"/>
                  <a:satMod val="115000"/>
                </a:schemeClr>
              </a:gs>
              <a:gs pos="72000">
                <a:schemeClr val="bg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Rectángulo 6"/>
          <p:cNvSpPr/>
          <p:nvPr userDrawn="1"/>
        </p:nvSpPr>
        <p:spPr>
          <a:xfrm>
            <a:off x="-71324" y="-29638"/>
            <a:ext cx="17256238" cy="1327066"/>
          </a:xfrm>
          <a:prstGeom prst="rect">
            <a:avLst/>
          </a:prstGeom>
          <a:solidFill>
            <a:schemeClr val="tx2">
              <a:lumMod val="7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 flipV="1">
            <a:off x="-48765" y="9171880"/>
            <a:ext cx="17230278" cy="2880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876" y="211478"/>
            <a:ext cx="1056929" cy="84483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91356" y="202076"/>
            <a:ext cx="2483652" cy="883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532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1535972" rtl="0" eaLnBrk="1" latinLnBrk="0" hangingPunct="1">
        <a:spcBef>
          <a:spcPct val="0"/>
        </a:spcBef>
        <a:buNone/>
        <a:defRPr sz="7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5990" indent="-575990" algn="l" defTabSz="1535972" rtl="0" eaLnBrk="1" latinLnBrk="0" hangingPunct="1">
        <a:spcBef>
          <a:spcPct val="20000"/>
        </a:spcBef>
        <a:buFont typeface="Arial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1pPr>
      <a:lvl2pPr marL="1247978" indent="-479991" algn="l" defTabSz="1535972" rtl="0" eaLnBrk="1" latinLnBrk="0" hangingPunct="1">
        <a:spcBef>
          <a:spcPct val="20000"/>
        </a:spcBef>
        <a:buFont typeface="Arial" pitchFamily="34" charset="0"/>
        <a:buChar char="–"/>
        <a:defRPr sz="4700" kern="1200">
          <a:solidFill>
            <a:schemeClr val="tx1"/>
          </a:solidFill>
          <a:latin typeface="+mn-lt"/>
          <a:ea typeface="+mn-ea"/>
          <a:cs typeface="+mn-cs"/>
        </a:defRPr>
      </a:lvl2pPr>
      <a:lvl3pPr marL="1919966" indent="-383993" algn="l" defTabSz="1535972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2687951" indent="-383993" algn="l" defTabSz="1535972" rtl="0" eaLnBrk="1" latinLnBrk="0" hangingPunct="1">
        <a:spcBef>
          <a:spcPct val="20000"/>
        </a:spcBef>
        <a:buFont typeface="Arial" pitchFamily="34" charset="0"/>
        <a:buChar char="–"/>
        <a:defRPr sz="3400" kern="1200">
          <a:solidFill>
            <a:schemeClr val="tx1"/>
          </a:solidFill>
          <a:latin typeface="+mn-lt"/>
          <a:ea typeface="+mn-ea"/>
          <a:cs typeface="+mn-cs"/>
        </a:defRPr>
      </a:lvl4pPr>
      <a:lvl5pPr marL="3455938" indent="-383993" algn="l" defTabSz="1535972" rtl="0" eaLnBrk="1" latinLnBrk="0" hangingPunct="1">
        <a:spcBef>
          <a:spcPct val="20000"/>
        </a:spcBef>
        <a:buFont typeface="Arial" pitchFamily="34" charset="0"/>
        <a:buChar char="»"/>
        <a:defRPr sz="3400" kern="1200">
          <a:solidFill>
            <a:schemeClr val="tx1"/>
          </a:solidFill>
          <a:latin typeface="+mn-lt"/>
          <a:ea typeface="+mn-ea"/>
          <a:cs typeface="+mn-cs"/>
        </a:defRPr>
      </a:lvl5pPr>
      <a:lvl6pPr marL="4223925" indent="-383993" algn="l" defTabSz="1535972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6pPr>
      <a:lvl7pPr marL="4991912" indent="-383993" algn="l" defTabSz="1535972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7pPr>
      <a:lvl8pPr marL="5759898" indent="-383993" algn="l" defTabSz="1535972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8pPr>
      <a:lvl9pPr marL="6527885" indent="-383993" algn="l" defTabSz="1535972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1535972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67987" algn="l" defTabSz="1535972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535972" algn="l" defTabSz="1535972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303959" algn="l" defTabSz="1535972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71946" algn="l" defTabSz="1535972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839932" algn="l" defTabSz="1535972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607919" algn="l" defTabSz="1535972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375906" algn="l" defTabSz="1535972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143891" algn="l" defTabSz="1535972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-71324" y="-29638"/>
            <a:ext cx="17252837" cy="9732438"/>
          </a:xfrm>
          <a:prstGeom prst="rect">
            <a:avLst/>
          </a:prstGeom>
          <a:solidFill>
            <a:schemeClr val="tx2">
              <a:lumMod val="7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9" name="Rectángulo 8"/>
          <p:cNvSpPr/>
          <p:nvPr/>
        </p:nvSpPr>
        <p:spPr>
          <a:xfrm flipV="1">
            <a:off x="-81128" y="3305604"/>
            <a:ext cx="17262640" cy="230425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Rectángulo 9"/>
          <p:cNvSpPr/>
          <p:nvPr/>
        </p:nvSpPr>
        <p:spPr>
          <a:xfrm flipV="1">
            <a:off x="-81129" y="9171880"/>
            <a:ext cx="17221703" cy="27394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1 Título"/>
          <p:cNvSpPr txBox="1">
            <a:spLocks/>
          </p:cNvSpPr>
          <p:nvPr/>
        </p:nvSpPr>
        <p:spPr>
          <a:xfrm>
            <a:off x="741884" y="3968164"/>
            <a:ext cx="16053533" cy="145455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1535972" rtl="0" eaLnBrk="1" latinLnBrk="0" hangingPunct="1">
              <a:spcBef>
                <a:spcPct val="0"/>
              </a:spcBef>
              <a:buNone/>
              <a:defRPr sz="7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5400" b="1" dirty="0">
                <a:solidFill>
                  <a:srgbClr val="FFFFFF"/>
                </a:solidFill>
                <a:cs typeface="Century Gothic"/>
              </a:rPr>
              <a:t>General </a:t>
            </a:r>
            <a:r>
              <a:rPr lang="es-CO" sz="5400" b="1" dirty="0" err="1">
                <a:solidFill>
                  <a:srgbClr val="FFFFFF"/>
                </a:solidFill>
                <a:cs typeface="Century Gothic"/>
              </a:rPr>
              <a:t>Transit</a:t>
            </a:r>
            <a:r>
              <a:rPr lang="es-CO" sz="5400" b="1" dirty="0">
                <a:solidFill>
                  <a:srgbClr val="FFFFFF"/>
                </a:solidFill>
                <a:cs typeface="Century Gothic"/>
              </a:rPr>
              <a:t> </a:t>
            </a:r>
            <a:r>
              <a:rPr lang="es-CO" sz="5400" b="1" dirty="0" err="1">
                <a:solidFill>
                  <a:srgbClr val="FFFFFF"/>
                </a:solidFill>
                <a:cs typeface="Century Gothic"/>
              </a:rPr>
              <a:t>Feed</a:t>
            </a:r>
            <a:r>
              <a:rPr lang="es-CO" sz="5400" b="1" dirty="0">
                <a:solidFill>
                  <a:srgbClr val="FFFFFF"/>
                </a:solidFill>
                <a:cs typeface="Century Gothic"/>
              </a:rPr>
              <a:t> </a:t>
            </a:r>
            <a:r>
              <a:rPr lang="es-CO" sz="5400" b="1" dirty="0" err="1">
                <a:solidFill>
                  <a:srgbClr val="FFFFFF"/>
                </a:solidFill>
                <a:cs typeface="Century Gothic"/>
              </a:rPr>
              <a:t>Specification</a:t>
            </a:r>
            <a:r>
              <a:rPr lang="es-CO" sz="5400" b="1" dirty="0">
                <a:solidFill>
                  <a:srgbClr val="FFFFFF"/>
                </a:solidFill>
                <a:cs typeface="Century Gothic"/>
              </a:rPr>
              <a:t> - GTFS</a:t>
            </a:r>
            <a:endParaRPr lang="es-CO" sz="4400" dirty="0">
              <a:solidFill>
                <a:srgbClr val="FFFFFF"/>
              </a:solidFill>
              <a:cs typeface="Century Gothic"/>
            </a:endParaRPr>
          </a:p>
        </p:txBody>
      </p:sp>
      <p:sp>
        <p:nvSpPr>
          <p:cNvPr id="20" name="12 Rectángulo"/>
          <p:cNvSpPr/>
          <p:nvPr/>
        </p:nvSpPr>
        <p:spPr>
          <a:xfrm>
            <a:off x="570768" y="6622008"/>
            <a:ext cx="160535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800" dirty="0">
                <a:ln w="0"/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TRANSMILENIO S.A.</a:t>
            </a:r>
          </a:p>
        </p:txBody>
      </p:sp>
      <p:sp>
        <p:nvSpPr>
          <p:cNvPr id="4" name="12 Rectángulo"/>
          <p:cNvSpPr/>
          <p:nvPr/>
        </p:nvSpPr>
        <p:spPr>
          <a:xfrm>
            <a:off x="5134372" y="7432048"/>
            <a:ext cx="69263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sz="2000" dirty="0">
                <a:ln w="0"/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Octubre de 2018</a:t>
            </a:r>
          </a:p>
        </p:txBody>
      </p:sp>
    </p:spTree>
    <p:extLst>
      <p:ext uri="{BB962C8B-B14F-4D97-AF65-F5344CB8AC3E}">
        <p14:creationId xmlns:p14="http://schemas.microsoft.com/office/powerpoint/2010/main" val="609784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2">
            <a:extLst>
              <a:ext uri="{FF2B5EF4-FFF2-40B4-BE49-F238E27FC236}">
                <a16:creationId xmlns:a16="http://schemas.microsoft.com/office/drawing/2014/main" id="{CD3379C1-7C8D-4891-9155-14D9096CAFED}"/>
              </a:ext>
            </a:extLst>
          </p:cNvPr>
          <p:cNvSpPr txBox="1">
            <a:spLocks/>
          </p:cNvSpPr>
          <p:nvPr/>
        </p:nvSpPr>
        <p:spPr>
          <a:xfrm>
            <a:off x="2038028" y="360483"/>
            <a:ext cx="12239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 algn="ctr" defTabSz="1535972" rtl="0" eaLnBrk="1" latinLnBrk="0" hangingPunct="1">
              <a:spcBef>
                <a:spcPct val="20000"/>
              </a:spcBef>
              <a:buFont typeface="Arial" pitchFamily="34" charset="0"/>
              <a:buNone/>
              <a:defRPr sz="33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4286" indent="0" algn="ctr" defTabSz="1535972" rtl="0" eaLnBrk="1" latinLnBrk="0" hangingPunct="1">
              <a:spcBef>
                <a:spcPct val="20000"/>
              </a:spcBef>
              <a:buFont typeface="Arial" pitchFamily="34" charset="0"/>
              <a:buNone/>
              <a:defRPr sz="28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88572" indent="0" algn="ctr" defTabSz="1535972" rtl="0" eaLnBrk="1" latinLnBrk="0" hangingPunct="1">
              <a:spcBef>
                <a:spcPct val="20000"/>
              </a:spcBef>
              <a:buFont typeface="Arial" pitchFamily="34" charset="0"/>
              <a:buNone/>
              <a:defRPr sz="253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32859" indent="0" algn="ctr" defTabSz="1535972" rtl="0" eaLnBrk="1" latinLnBrk="0" hangingPunct="1">
              <a:spcBef>
                <a:spcPct val="20000"/>
              </a:spcBef>
              <a:buFont typeface="Arial" pitchFamily="34" charset="0"/>
              <a:buNone/>
              <a:defRPr sz="225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77145" indent="0" algn="ctr" defTabSz="1535972" rtl="0" eaLnBrk="1" latinLnBrk="0" hangingPunct="1">
              <a:spcBef>
                <a:spcPct val="20000"/>
              </a:spcBef>
              <a:buFont typeface="Arial" pitchFamily="34" charset="0"/>
              <a:buNone/>
              <a:defRPr sz="225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221431" indent="0" algn="ctr" defTabSz="1535972" rtl="0" eaLnBrk="1" latinLnBrk="0" hangingPunct="1">
              <a:spcBef>
                <a:spcPct val="20000"/>
              </a:spcBef>
              <a:buFont typeface="Arial" pitchFamily="34" charset="0"/>
              <a:buNone/>
              <a:defRPr sz="225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865717" indent="0" algn="ctr" defTabSz="1535972" rtl="0" eaLnBrk="1" latinLnBrk="0" hangingPunct="1">
              <a:spcBef>
                <a:spcPct val="20000"/>
              </a:spcBef>
              <a:buFont typeface="Arial" pitchFamily="34" charset="0"/>
              <a:buNone/>
              <a:defRPr sz="225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10004" indent="0" algn="ctr" defTabSz="1535972" rtl="0" eaLnBrk="1" latinLnBrk="0" hangingPunct="1">
              <a:spcBef>
                <a:spcPct val="20000"/>
              </a:spcBef>
              <a:buFont typeface="Arial" pitchFamily="34" charset="0"/>
              <a:buNone/>
              <a:defRPr sz="225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54290" indent="0" algn="ctr" defTabSz="1535972" rtl="0" eaLnBrk="1" latinLnBrk="0" hangingPunct="1">
              <a:spcBef>
                <a:spcPct val="20000"/>
              </a:spcBef>
              <a:buFont typeface="Arial" pitchFamily="34" charset="0"/>
              <a:buNone/>
              <a:defRPr sz="225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CO" sz="3600" b="1" dirty="0">
                <a:solidFill>
                  <a:schemeClr val="bg1"/>
                </a:solidFill>
              </a:rPr>
              <a:t>Consultoría GTFS estáticos </a:t>
            </a:r>
            <a:r>
              <a:rPr lang="es-CO" sz="3000" b="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8D8D95F-360D-4E74-A266-D263FB19E6D3}"/>
              </a:ext>
            </a:extLst>
          </p:cNvPr>
          <p:cNvSpPr txBox="1"/>
          <p:nvPr/>
        </p:nvSpPr>
        <p:spPr>
          <a:xfrm>
            <a:off x="957908" y="2187106"/>
            <a:ext cx="430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00" dirty="0"/>
              <a:t>1. Diagnóstico de GTFS de RB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E37A6B63-D65C-40B0-A213-20A06FD75E3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682329" y="2945304"/>
            <a:ext cx="4353604" cy="3093169"/>
          </a:xfrm>
          <a:prstGeom prst="rect">
            <a:avLst/>
          </a:prstGeom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00C85556-DD60-4280-AF5E-55D0B9B7F90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 flipH="1">
            <a:off x="1523452" y="2297725"/>
            <a:ext cx="3172912" cy="4308584"/>
          </a:xfrm>
          <a:prstGeom prst="rect">
            <a:avLst/>
          </a:prstGeom>
        </p:spPr>
      </p:pic>
      <p:pic>
        <p:nvPicPr>
          <p:cNvPr id="11" name="Picture 3">
            <a:extLst>
              <a:ext uri="{FF2B5EF4-FFF2-40B4-BE49-F238E27FC236}">
                <a16:creationId xmlns:a16="http://schemas.microsoft.com/office/drawing/2014/main" id="{B5F398F2-C8AD-482D-857B-FB95462A11E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 flipH="1">
            <a:off x="6886809" y="2242186"/>
            <a:ext cx="3172912" cy="4419662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FEAB29AE-F9C6-40F1-9F19-E81E5E39DEE1}"/>
              </a:ext>
            </a:extLst>
          </p:cNvPr>
          <p:cNvSpPr txBox="1"/>
          <p:nvPr/>
        </p:nvSpPr>
        <p:spPr>
          <a:xfrm>
            <a:off x="6263434" y="2187105"/>
            <a:ext cx="36724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00" dirty="0"/>
              <a:t>2. Mejora 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91ED9282-23F9-441D-8BF8-8A51A4D6ECCC}"/>
              </a:ext>
            </a:extLst>
          </p:cNvPr>
          <p:cNvSpPr txBox="1"/>
          <p:nvPr/>
        </p:nvSpPr>
        <p:spPr>
          <a:xfrm>
            <a:off x="11682329" y="2187104"/>
            <a:ext cx="36724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00" dirty="0"/>
              <a:t>3. Automatización</a:t>
            </a:r>
          </a:p>
        </p:txBody>
      </p:sp>
      <p:sp>
        <p:nvSpPr>
          <p:cNvPr id="14" name="Rectangle 1">
            <a:extLst>
              <a:ext uri="{FF2B5EF4-FFF2-40B4-BE49-F238E27FC236}">
                <a16:creationId xmlns:a16="http://schemas.microsoft.com/office/drawing/2014/main" id="{AE1510B5-ED73-4C19-A3A1-9A3AE8D0FBD3}"/>
              </a:ext>
            </a:extLst>
          </p:cNvPr>
          <p:cNvSpPr/>
          <p:nvPr/>
        </p:nvSpPr>
        <p:spPr>
          <a:xfrm>
            <a:off x="2368840" y="6685167"/>
            <a:ext cx="11865101" cy="2054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CO" sz="2200" dirty="0"/>
              <a:t>Mejoras: Limpieza de datos,  Retroalimentación,  Integración </a:t>
            </a:r>
            <a:r>
              <a:rPr lang="es-CO" sz="2200" dirty="0" err="1"/>
              <a:t>Postgres</a:t>
            </a:r>
            <a:r>
              <a:rPr lang="es-CO" sz="2200" dirty="0"/>
              <a:t>,  Alimentador y Dual,  Viajes circulares y parciales,  Trazados exactos,  Nodos unificados,  Descripción y colores de rutas,  Información de transbordos,  Opción de frecuencias,  Paraderos accesibles,  Buses accesibles,  </a:t>
            </a:r>
            <a:r>
              <a:rPr lang="es-CO" sz="2200" dirty="0" err="1"/>
              <a:t>Cicloparqueaderos</a:t>
            </a:r>
            <a:r>
              <a:rPr lang="es-CO" sz="2200" dirty="0"/>
              <a:t>,  Tiempos de viaje (GPS),  Interfaz gráfica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D27C1510-90F7-403E-852A-E02ECAD62B33}"/>
              </a:ext>
            </a:extLst>
          </p:cNvPr>
          <p:cNvSpPr txBox="1"/>
          <p:nvPr/>
        </p:nvSpPr>
        <p:spPr>
          <a:xfrm>
            <a:off x="17006" y="1539032"/>
            <a:ext cx="828571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200" b="1" dirty="0"/>
              <a:t>ESPECTATIVA: GENERACIÓN AUTOMATIZADA DE GTFS</a:t>
            </a:r>
          </a:p>
        </p:txBody>
      </p:sp>
      <p:pic>
        <p:nvPicPr>
          <p:cNvPr id="17" name="Gráfico 16" descr="Marca de verificación">
            <a:extLst>
              <a:ext uri="{FF2B5EF4-FFF2-40B4-BE49-F238E27FC236}">
                <a16:creationId xmlns:a16="http://schemas.microsoft.com/office/drawing/2014/main" id="{9104995B-BF04-4543-B04F-717A83618D3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373532" y="2411140"/>
            <a:ext cx="1336904" cy="1336904"/>
          </a:xfrm>
          <a:prstGeom prst="rect">
            <a:avLst/>
          </a:prstGeom>
        </p:spPr>
      </p:pic>
      <p:pic>
        <p:nvPicPr>
          <p:cNvPr id="19" name="Gráfico 18" descr="Cerrar">
            <a:extLst>
              <a:ext uri="{FF2B5EF4-FFF2-40B4-BE49-F238E27FC236}">
                <a16:creationId xmlns:a16="http://schemas.microsoft.com/office/drawing/2014/main" id="{EC27A264-E6BE-4E25-A8F8-0502C32BFC0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5354737" y="2411140"/>
            <a:ext cx="1216124" cy="1216124"/>
          </a:xfrm>
          <a:prstGeom prst="rect">
            <a:avLst/>
          </a:prstGeom>
        </p:spPr>
      </p:pic>
      <p:pic>
        <p:nvPicPr>
          <p:cNvPr id="20" name="Gráfico 19" descr="Marca de verificación">
            <a:extLst>
              <a:ext uri="{FF2B5EF4-FFF2-40B4-BE49-F238E27FC236}">
                <a16:creationId xmlns:a16="http://schemas.microsoft.com/office/drawing/2014/main" id="{C58FBC38-4A85-4DE7-9AD7-9919F6457FA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702124" y="2411140"/>
            <a:ext cx="1336904" cy="1336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173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0945A579-AEF2-4E3E-8566-23D6E97B464C}"/>
              </a:ext>
            </a:extLst>
          </p:cNvPr>
          <p:cNvSpPr txBox="1"/>
          <p:nvPr/>
        </p:nvSpPr>
        <p:spPr>
          <a:xfrm>
            <a:off x="17007" y="1539032"/>
            <a:ext cx="5045358" cy="43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00" b="1" dirty="0"/>
              <a:t>   REALIDAD: NO FUNCIONAL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BC6E949-BFAB-48EC-9B40-8889679D6424}"/>
              </a:ext>
            </a:extLst>
          </p:cNvPr>
          <p:cNvSpPr txBox="1"/>
          <p:nvPr/>
        </p:nvSpPr>
        <p:spPr>
          <a:xfrm>
            <a:off x="597868" y="2979192"/>
            <a:ext cx="1555372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/>
              <a:t>Fuente de información: consultas SAE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CO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/>
              <a:t>Múltiples errores en el código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CO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/>
              <a:t>Fallas en la generación de los ficheros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CO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/>
              <a:t>Incompatibilidad con sistema operativo Windows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CO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/>
              <a:t>Tiempo de generación: 1 mes (en el mejor de los casos)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CO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/>
              <a:t>Trabajo adicional a funcionarios y contratistas fuera de sus </a:t>
            </a:r>
          </a:p>
          <a:p>
            <a:r>
              <a:rPr lang="es-CO" sz="2400" dirty="0"/>
              <a:t>    funciones y objetos contractuales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CO" sz="2400" dirty="0"/>
          </a:p>
        </p:txBody>
      </p:sp>
      <p:sp>
        <p:nvSpPr>
          <p:cNvPr id="13" name="Subtítulo 2">
            <a:extLst>
              <a:ext uri="{FF2B5EF4-FFF2-40B4-BE49-F238E27FC236}">
                <a16:creationId xmlns:a16="http://schemas.microsoft.com/office/drawing/2014/main" id="{D1EEF915-DD13-4EF9-9E8F-28D63E4BA573}"/>
              </a:ext>
            </a:extLst>
          </p:cNvPr>
          <p:cNvSpPr txBox="1">
            <a:spLocks/>
          </p:cNvSpPr>
          <p:nvPr/>
        </p:nvSpPr>
        <p:spPr>
          <a:xfrm>
            <a:off x="2038028" y="360483"/>
            <a:ext cx="12239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 algn="ctr" defTabSz="1535972" rtl="0" eaLnBrk="1" latinLnBrk="0" hangingPunct="1">
              <a:spcBef>
                <a:spcPct val="20000"/>
              </a:spcBef>
              <a:buFont typeface="Arial" pitchFamily="34" charset="0"/>
              <a:buNone/>
              <a:defRPr sz="33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4286" indent="0" algn="ctr" defTabSz="1535972" rtl="0" eaLnBrk="1" latinLnBrk="0" hangingPunct="1">
              <a:spcBef>
                <a:spcPct val="20000"/>
              </a:spcBef>
              <a:buFont typeface="Arial" pitchFamily="34" charset="0"/>
              <a:buNone/>
              <a:defRPr sz="28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88572" indent="0" algn="ctr" defTabSz="1535972" rtl="0" eaLnBrk="1" latinLnBrk="0" hangingPunct="1">
              <a:spcBef>
                <a:spcPct val="20000"/>
              </a:spcBef>
              <a:buFont typeface="Arial" pitchFamily="34" charset="0"/>
              <a:buNone/>
              <a:defRPr sz="253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32859" indent="0" algn="ctr" defTabSz="1535972" rtl="0" eaLnBrk="1" latinLnBrk="0" hangingPunct="1">
              <a:spcBef>
                <a:spcPct val="20000"/>
              </a:spcBef>
              <a:buFont typeface="Arial" pitchFamily="34" charset="0"/>
              <a:buNone/>
              <a:defRPr sz="225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77145" indent="0" algn="ctr" defTabSz="1535972" rtl="0" eaLnBrk="1" latinLnBrk="0" hangingPunct="1">
              <a:spcBef>
                <a:spcPct val="20000"/>
              </a:spcBef>
              <a:buFont typeface="Arial" pitchFamily="34" charset="0"/>
              <a:buNone/>
              <a:defRPr sz="225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221431" indent="0" algn="ctr" defTabSz="1535972" rtl="0" eaLnBrk="1" latinLnBrk="0" hangingPunct="1">
              <a:spcBef>
                <a:spcPct val="20000"/>
              </a:spcBef>
              <a:buFont typeface="Arial" pitchFamily="34" charset="0"/>
              <a:buNone/>
              <a:defRPr sz="225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865717" indent="0" algn="ctr" defTabSz="1535972" rtl="0" eaLnBrk="1" latinLnBrk="0" hangingPunct="1">
              <a:spcBef>
                <a:spcPct val="20000"/>
              </a:spcBef>
              <a:buFont typeface="Arial" pitchFamily="34" charset="0"/>
              <a:buNone/>
              <a:defRPr sz="225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10004" indent="0" algn="ctr" defTabSz="1535972" rtl="0" eaLnBrk="1" latinLnBrk="0" hangingPunct="1">
              <a:spcBef>
                <a:spcPct val="20000"/>
              </a:spcBef>
              <a:buFont typeface="Arial" pitchFamily="34" charset="0"/>
              <a:buNone/>
              <a:defRPr sz="225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54290" indent="0" algn="ctr" defTabSz="1535972" rtl="0" eaLnBrk="1" latinLnBrk="0" hangingPunct="1">
              <a:spcBef>
                <a:spcPct val="20000"/>
              </a:spcBef>
              <a:buFont typeface="Arial" pitchFamily="34" charset="0"/>
              <a:buNone/>
              <a:defRPr sz="225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CO" sz="3600" b="1" dirty="0">
                <a:solidFill>
                  <a:schemeClr val="bg1"/>
                </a:solidFill>
              </a:rPr>
              <a:t>Consultoría GTFS estáticos </a:t>
            </a:r>
            <a:r>
              <a:rPr lang="es-CO" sz="3000" b="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4" name="Elipse 13">
            <a:extLst>
              <a:ext uri="{FF2B5EF4-FFF2-40B4-BE49-F238E27FC236}">
                <a16:creationId xmlns:a16="http://schemas.microsoft.com/office/drawing/2014/main" id="{26A624CD-65ED-4347-9F3F-D400100DCD98}"/>
              </a:ext>
            </a:extLst>
          </p:cNvPr>
          <p:cNvSpPr/>
          <p:nvPr/>
        </p:nvSpPr>
        <p:spPr>
          <a:xfrm>
            <a:off x="9814892" y="1834487"/>
            <a:ext cx="2952000" cy="2160000"/>
          </a:xfrm>
          <a:prstGeom prst="ellipse">
            <a:avLst/>
          </a:prstGeom>
          <a:solidFill>
            <a:schemeClr val="accent2">
              <a:lumMod val="40000"/>
              <a:lumOff val="60000"/>
              <a:alpha val="29804"/>
            </a:schemeClr>
          </a:solidFill>
          <a:ln>
            <a:noFill/>
          </a:ln>
          <a:effectLst>
            <a:glow rad="647700">
              <a:schemeClr val="accent2">
                <a:lumMod val="60000"/>
                <a:lumOff val="40000"/>
                <a:alpha val="18000"/>
              </a:schemeClr>
            </a:glow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000" b="1" dirty="0">
                <a:solidFill>
                  <a:schemeClr val="accent2">
                    <a:lumMod val="50000"/>
                  </a:schemeClr>
                </a:solidFill>
              </a:rPr>
              <a:t>1. Subgerencia Técnica y de Servicios</a:t>
            </a:r>
          </a:p>
        </p:txBody>
      </p:sp>
      <p:sp>
        <p:nvSpPr>
          <p:cNvPr id="15" name="Elipse 14">
            <a:extLst>
              <a:ext uri="{FF2B5EF4-FFF2-40B4-BE49-F238E27FC236}">
                <a16:creationId xmlns:a16="http://schemas.microsoft.com/office/drawing/2014/main" id="{532DD6E4-F7D0-4394-A287-E7663E63A1B2}"/>
              </a:ext>
            </a:extLst>
          </p:cNvPr>
          <p:cNvSpPr/>
          <p:nvPr/>
        </p:nvSpPr>
        <p:spPr>
          <a:xfrm>
            <a:off x="13343284" y="1827064"/>
            <a:ext cx="2952000" cy="2160000"/>
          </a:xfrm>
          <a:prstGeom prst="ellipse">
            <a:avLst/>
          </a:prstGeom>
          <a:solidFill>
            <a:srgbClr val="50BBDC">
              <a:alpha val="29804"/>
            </a:srgbClr>
          </a:solidFill>
          <a:ln>
            <a:noFill/>
          </a:ln>
          <a:effectLst>
            <a:glow rad="647700">
              <a:schemeClr val="accent1">
                <a:alpha val="18000"/>
              </a:schemeClr>
            </a:glow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CO" sz="2000" b="1" dirty="0">
                <a:solidFill>
                  <a:srgbClr val="1F497D"/>
                </a:solidFill>
              </a:rPr>
              <a:t>2. Dirección Técnica de BRT</a:t>
            </a:r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EA88D599-19EF-4F5B-9809-DDABA9E6D481}"/>
              </a:ext>
            </a:extLst>
          </p:cNvPr>
          <p:cNvSpPr/>
          <p:nvPr/>
        </p:nvSpPr>
        <p:spPr>
          <a:xfrm>
            <a:off x="9670876" y="4562349"/>
            <a:ext cx="2952000" cy="2160000"/>
          </a:xfrm>
          <a:prstGeom prst="ellipse">
            <a:avLst/>
          </a:prstGeom>
          <a:solidFill>
            <a:schemeClr val="accent4">
              <a:lumMod val="60000"/>
              <a:lumOff val="40000"/>
              <a:alpha val="29804"/>
            </a:schemeClr>
          </a:solidFill>
          <a:ln>
            <a:noFill/>
          </a:ln>
          <a:effectLst>
            <a:glow rad="647700">
              <a:schemeClr val="accent4">
                <a:lumMod val="75000"/>
                <a:alpha val="18000"/>
              </a:schemeClr>
            </a:glow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CO" sz="2000" b="1" dirty="0">
                <a:solidFill>
                  <a:schemeClr val="accent4">
                    <a:lumMod val="50000"/>
                  </a:schemeClr>
                </a:solidFill>
              </a:rPr>
              <a:t>3. Dirección Técnica de buses</a:t>
            </a:r>
          </a:p>
        </p:txBody>
      </p:sp>
      <p:sp>
        <p:nvSpPr>
          <p:cNvPr id="17" name="Elipse 16">
            <a:extLst>
              <a:ext uri="{FF2B5EF4-FFF2-40B4-BE49-F238E27FC236}">
                <a16:creationId xmlns:a16="http://schemas.microsoft.com/office/drawing/2014/main" id="{90D31FAF-91E6-4483-810D-AAA0448C1FAC}"/>
              </a:ext>
            </a:extLst>
          </p:cNvPr>
          <p:cNvSpPr/>
          <p:nvPr/>
        </p:nvSpPr>
        <p:spPr>
          <a:xfrm>
            <a:off x="13309443" y="4560054"/>
            <a:ext cx="2952000" cy="2160000"/>
          </a:xfrm>
          <a:prstGeom prst="ellipse">
            <a:avLst/>
          </a:prstGeom>
          <a:solidFill>
            <a:schemeClr val="accent3">
              <a:lumMod val="60000"/>
              <a:lumOff val="40000"/>
              <a:alpha val="29804"/>
            </a:schemeClr>
          </a:solidFill>
          <a:ln>
            <a:noFill/>
          </a:ln>
          <a:effectLst>
            <a:glow rad="647700">
              <a:schemeClr val="accent3">
                <a:lumMod val="75000"/>
                <a:alpha val="18000"/>
              </a:schemeClr>
            </a:glow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CO" sz="2000" b="1" dirty="0">
                <a:solidFill>
                  <a:srgbClr val="1F497D"/>
                </a:solidFill>
              </a:rPr>
              <a:t>4. Dirección Técnica de Modos Alternativos</a:t>
            </a:r>
          </a:p>
        </p:txBody>
      </p:sp>
      <p:sp>
        <p:nvSpPr>
          <p:cNvPr id="18" name="Rectángulo: esquinas diagonales redondeadas 17">
            <a:extLst>
              <a:ext uri="{FF2B5EF4-FFF2-40B4-BE49-F238E27FC236}">
                <a16:creationId xmlns:a16="http://schemas.microsoft.com/office/drawing/2014/main" id="{850FFF13-7FF9-4004-A313-FE6277102FCE}"/>
              </a:ext>
            </a:extLst>
          </p:cNvPr>
          <p:cNvSpPr/>
          <p:nvPr/>
        </p:nvSpPr>
        <p:spPr>
          <a:xfrm>
            <a:off x="9814892" y="7155299"/>
            <a:ext cx="6192688" cy="1826120"/>
          </a:xfrm>
          <a:prstGeom prst="round2DiagRect">
            <a:avLst/>
          </a:prstGeom>
          <a:solidFill>
            <a:srgbClr val="4F81B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CO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Carpeta compartida en OneDrive con el nombre de GTFS y en la carpeta correspondiente al mes guardar la información de los insumos, durante  los cinco primeros días de cada mes.</a:t>
            </a:r>
          </a:p>
        </p:txBody>
      </p:sp>
    </p:spTree>
    <p:extLst>
      <p:ext uri="{BB962C8B-B14F-4D97-AF65-F5344CB8AC3E}">
        <p14:creationId xmlns:p14="http://schemas.microsoft.com/office/powerpoint/2010/main" val="202917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2">
            <a:extLst>
              <a:ext uri="{FF2B5EF4-FFF2-40B4-BE49-F238E27FC236}">
                <a16:creationId xmlns:a16="http://schemas.microsoft.com/office/drawing/2014/main" id="{3EB9410D-C934-47F5-B84E-C31A3155DAEC}"/>
              </a:ext>
            </a:extLst>
          </p:cNvPr>
          <p:cNvSpPr txBox="1">
            <a:spLocks/>
          </p:cNvSpPr>
          <p:nvPr/>
        </p:nvSpPr>
        <p:spPr>
          <a:xfrm>
            <a:off x="2038028" y="360483"/>
            <a:ext cx="12239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 algn="ctr" defTabSz="1535972" rtl="0" eaLnBrk="1" latinLnBrk="0" hangingPunct="1">
              <a:spcBef>
                <a:spcPct val="20000"/>
              </a:spcBef>
              <a:buFont typeface="Arial" pitchFamily="34" charset="0"/>
              <a:buNone/>
              <a:defRPr sz="33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4286" indent="0" algn="ctr" defTabSz="1535972" rtl="0" eaLnBrk="1" latinLnBrk="0" hangingPunct="1">
              <a:spcBef>
                <a:spcPct val="20000"/>
              </a:spcBef>
              <a:buFont typeface="Arial" pitchFamily="34" charset="0"/>
              <a:buNone/>
              <a:defRPr sz="28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88572" indent="0" algn="ctr" defTabSz="1535972" rtl="0" eaLnBrk="1" latinLnBrk="0" hangingPunct="1">
              <a:spcBef>
                <a:spcPct val="20000"/>
              </a:spcBef>
              <a:buFont typeface="Arial" pitchFamily="34" charset="0"/>
              <a:buNone/>
              <a:defRPr sz="253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32859" indent="0" algn="ctr" defTabSz="1535972" rtl="0" eaLnBrk="1" latinLnBrk="0" hangingPunct="1">
              <a:spcBef>
                <a:spcPct val="20000"/>
              </a:spcBef>
              <a:buFont typeface="Arial" pitchFamily="34" charset="0"/>
              <a:buNone/>
              <a:defRPr sz="225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77145" indent="0" algn="ctr" defTabSz="1535972" rtl="0" eaLnBrk="1" latinLnBrk="0" hangingPunct="1">
              <a:spcBef>
                <a:spcPct val="20000"/>
              </a:spcBef>
              <a:buFont typeface="Arial" pitchFamily="34" charset="0"/>
              <a:buNone/>
              <a:defRPr sz="225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221431" indent="0" algn="ctr" defTabSz="1535972" rtl="0" eaLnBrk="1" latinLnBrk="0" hangingPunct="1">
              <a:spcBef>
                <a:spcPct val="20000"/>
              </a:spcBef>
              <a:buFont typeface="Arial" pitchFamily="34" charset="0"/>
              <a:buNone/>
              <a:defRPr sz="225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865717" indent="0" algn="ctr" defTabSz="1535972" rtl="0" eaLnBrk="1" latinLnBrk="0" hangingPunct="1">
              <a:spcBef>
                <a:spcPct val="20000"/>
              </a:spcBef>
              <a:buFont typeface="Arial" pitchFamily="34" charset="0"/>
              <a:buNone/>
              <a:defRPr sz="225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10004" indent="0" algn="ctr" defTabSz="1535972" rtl="0" eaLnBrk="1" latinLnBrk="0" hangingPunct="1">
              <a:spcBef>
                <a:spcPct val="20000"/>
              </a:spcBef>
              <a:buFont typeface="Arial" pitchFamily="34" charset="0"/>
              <a:buNone/>
              <a:defRPr sz="225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54290" indent="0" algn="ctr" defTabSz="1535972" rtl="0" eaLnBrk="1" latinLnBrk="0" hangingPunct="1">
              <a:spcBef>
                <a:spcPct val="20000"/>
              </a:spcBef>
              <a:buFont typeface="Arial" pitchFamily="34" charset="0"/>
              <a:buNone/>
              <a:defRPr sz="225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CO" sz="3600" b="1" dirty="0">
                <a:solidFill>
                  <a:schemeClr val="bg1"/>
                </a:solidFill>
              </a:rPr>
              <a:t>Consultoría WB - GTFS dinámicos</a:t>
            </a:r>
            <a:endParaRPr lang="es-CO" sz="3000" b="1" dirty="0">
              <a:solidFill>
                <a:schemeClr val="bg1"/>
              </a:solidFill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B1A5667-565E-446A-991B-E4E715F70226}"/>
              </a:ext>
            </a:extLst>
          </p:cNvPr>
          <p:cNvSpPr txBox="1"/>
          <p:nvPr/>
        </p:nvSpPr>
        <p:spPr>
          <a:xfrm>
            <a:off x="597868" y="2619152"/>
            <a:ext cx="1166529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/>
              <a:t>Inicio: junio 2018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CO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/>
              <a:t>Consultoría de 20 días, se han ejecutado 7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CO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/>
              <a:t>Objetivo: diagnóstico de requisitos técnicos para generar GTFS en tiempo real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CO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/>
              <a:t>Avance hasta el momento (documento 4h)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CO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/>
              <a:t>Esperan un </a:t>
            </a:r>
            <a:r>
              <a:rPr lang="es-CO" sz="2400" dirty="0" err="1"/>
              <a:t>feed</a:t>
            </a:r>
            <a:r>
              <a:rPr lang="es-CO" sz="2400" dirty="0"/>
              <a:t> back</a:t>
            </a:r>
          </a:p>
          <a:p>
            <a:endParaRPr lang="es-CO" sz="2400" dirty="0"/>
          </a:p>
        </p:txBody>
      </p:sp>
    </p:spTree>
    <p:extLst>
      <p:ext uri="{BB962C8B-B14F-4D97-AF65-F5344CB8AC3E}">
        <p14:creationId xmlns:p14="http://schemas.microsoft.com/office/powerpoint/2010/main" val="8508498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UENTE PRESENTACION INSTITUCIONAL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98A2CE9D5A1074F8E836708AE303CE6" ma:contentTypeVersion="2" ma:contentTypeDescription="Crear nuevo documento." ma:contentTypeScope="" ma:versionID="ff8743125be2fd0de75b7f2a2d5c075b">
  <xsd:schema xmlns:xsd="http://www.w3.org/2001/XMLSchema" xmlns:xs="http://www.w3.org/2001/XMLSchema" xmlns:p="http://schemas.microsoft.com/office/2006/metadata/properties" xmlns:ns2="2e1b66e6-84d5-4201-88fb-3f6ff4bcf672" targetNamespace="http://schemas.microsoft.com/office/2006/metadata/properties" ma:root="true" ma:fieldsID="60781540b0a1f913bd4ae7fb790f19cc" ns2:_="">
    <xsd:import namespace="2e1b66e6-84d5-4201-88fb-3f6ff4bcf672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1b66e6-84d5-4201-88fb-3f6ff4bcf67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les de uso compartido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284F853-20B9-4A30-B443-43137E5F5665}">
  <ds:schemaRefs>
    <ds:schemaRef ds:uri="http://schemas.microsoft.com/office/2006/documentManagement/types"/>
    <ds:schemaRef ds:uri="http://purl.org/dc/dcmitype/"/>
    <ds:schemaRef ds:uri="2e1b66e6-84d5-4201-88fb-3f6ff4bcf672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purl.org/dc/terms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60B5F704-EF97-440E-B2EA-6066794CEE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e1b66e6-84d5-4201-88fb-3f6ff4bcf67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5C9AA40-FC45-407F-AF63-0C53EE3A243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30795</TotalTime>
  <Words>252</Words>
  <Application>Microsoft Office PowerPoint</Application>
  <PresentationFormat>Personalizado</PresentationFormat>
  <Paragraphs>39</Paragraphs>
  <Slides>4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Arial</vt:lpstr>
      <vt:lpstr>Calibri</vt:lpstr>
      <vt:lpstr>Century Gothic</vt:lpstr>
      <vt:lpstr>Tahoma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Julian Andres Castiblanco Vargas</dc:creator>
  <cp:lastModifiedBy>Ginna Castillo</cp:lastModifiedBy>
  <cp:revision>2080</cp:revision>
  <cp:lastPrinted>2016-06-22T13:46:05Z</cp:lastPrinted>
  <dcterms:created xsi:type="dcterms:W3CDTF">2012-02-08T13:32:41Z</dcterms:created>
  <dcterms:modified xsi:type="dcterms:W3CDTF">2018-10-04T11:59:55Z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0x010100298A2CE9D5A1074F8E836708AE303CE6</vt:lpwstr>
  </property>
</Properties>
</file>